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Montserrat" charset="1" panose="000005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jpeg" Type="http://schemas.openxmlformats.org/officeDocument/2006/relationships/image"/><Relationship Id="rId4" Target="../media/image17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Relationship Id="rId4" Target="../media/image9.jpeg" Type="http://schemas.openxmlformats.org/officeDocument/2006/relationships/image"/><Relationship Id="rId5" Target="../media/image10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731816" y="1867708"/>
            <a:ext cx="2757070" cy="2842018"/>
          </a:xfrm>
          <a:custGeom>
            <a:avLst/>
            <a:gdLst/>
            <a:ahLst/>
            <a:cxnLst/>
            <a:rect r="r" b="b" t="t" l="l"/>
            <a:pathLst>
              <a:path h="2842018" w="2757070">
                <a:moveTo>
                  <a:pt x="0" y="0"/>
                </a:moveTo>
                <a:lnTo>
                  <a:pt x="2757071" y="0"/>
                </a:lnTo>
                <a:lnTo>
                  <a:pt x="2757071" y="2842019"/>
                </a:lnTo>
                <a:lnTo>
                  <a:pt x="0" y="28420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05" t="0" r="-12526" b="-452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488887" y="2500044"/>
            <a:ext cx="7247558" cy="1424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59"/>
              </a:lnSpc>
              <a:spcBef>
                <a:spcPct val="0"/>
              </a:spcBef>
            </a:pPr>
            <a:r>
              <a:rPr lang="en-US" sz="8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Goal Connect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196655" y="4354826"/>
            <a:ext cx="9894689" cy="1335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19"/>
              </a:lnSpc>
              <a:spcBef>
                <a:spcPct val="0"/>
              </a:spcBef>
            </a:pPr>
            <a:r>
              <a:rPr lang="en-US" sz="7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40247" y="5840099"/>
            <a:ext cx="14407505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Football Performance and Engagement Portal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61062"/>
            <a:ext cx="11301259" cy="5523490"/>
          </a:xfrm>
          <a:custGeom>
            <a:avLst/>
            <a:gdLst/>
            <a:ahLst/>
            <a:cxnLst/>
            <a:rect r="r" b="b" t="t" l="l"/>
            <a:pathLst>
              <a:path h="5523490" w="11301259">
                <a:moveTo>
                  <a:pt x="0" y="0"/>
                </a:moveTo>
                <a:lnTo>
                  <a:pt x="11301259" y="0"/>
                </a:lnTo>
                <a:lnTo>
                  <a:pt x="11301259" y="5523490"/>
                </a:lnTo>
                <a:lnTo>
                  <a:pt x="0" y="55234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87999" y="5505849"/>
            <a:ext cx="12772855" cy="5173006"/>
          </a:xfrm>
          <a:custGeom>
            <a:avLst/>
            <a:gdLst/>
            <a:ahLst/>
            <a:cxnLst/>
            <a:rect r="r" b="b" t="t" l="l"/>
            <a:pathLst>
              <a:path h="5173006" w="12772855">
                <a:moveTo>
                  <a:pt x="0" y="0"/>
                </a:moveTo>
                <a:lnTo>
                  <a:pt x="12772855" y="0"/>
                </a:lnTo>
                <a:lnTo>
                  <a:pt x="12772855" y="5173006"/>
                </a:lnTo>
                <a:lnTo>
                  <a:pt x="0" y="5173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711141" y="2417071"/>
            <a:ext cx="6576859" cy="5452857"/>
          </a:xfrm>
          <a:custGeom>
            <a:avLst/>
            <a:gdLst/>
            <a:ahLst/>
            <a:cxnLst/>
            <a:rect r="r" b="b" t="t" l="l"/>
            <a:pathLst>
              <a:path h="5452857" w="6576859">
                <a:moveTo>
                  <a:pt x="0" y="0"/>
                </a:moveTo>
                <a:lnTo>
                  <a:pt x="6576859" y="0"/>
                </a:lnTo>
                <a:lnTo>
                  <a:pt x="6576859" y="5452858"/>
                </a:lnTo>
                <a:lnTo>
                  <a:pt x="0" y="54528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1323" t="0" r="-3051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258715" y="1828273"/>
            <a:ext cx="5481712" cy="588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21"/>
              </a:lnSpc>
              <a:spcBef>
                <a:spcPct val="0"/>
              </a:spcBef>
            </a:pPr>
            <a:r>
              <a:rPr lang="en-US" sz="34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Digital football academy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419850" cy="10287000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10782300" cy="8229600"/>
          </a:xfrm>
          <a:custGeom>
            <a:avLst/>
            <a:gdLst/>
            <a:ahLst/>
            <a:cxnLst/>
            <a:rect r="r" b="b" t="t" l="l"/>
            <a:pathLst>
              <a:path h="8229600" w="10782300">
                <a:moveTo>
                  <a:pt x="0" y="0"/>
                </a:moveTo>
                <a:lnTo>
                  <a:pt x="10782300" y="0"/>
                </a:lnTo>
                <a:lnTo>
                  <a:pt x="107823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078" t="0" r="-13078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075247" y="4057650"/>
            <a:ext cx="3841153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</a:pPr>
            <a:r>
              <a:rPr lang="en-US" sz="3000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 making a successfull payment  it shows all the sessions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238500"/>
            <a:ext cx="18288000" cy="7048500"/>
          </a:xfrm>
          <a:custGeom>
            <a:avLst/>
            <a:gdLst/>
            <a:ahLst/>
            <a:cxnLst/>
            <a:rect r="r" b="b" t="t" l="l"/>
            <a:pathLst>
              <a:path h="7048500" w="18288000">
                <a:moveTo>
                  <a:pt x="0" y="0"/>
                </a:moveTo>
                <a:lnTo>
                  <a:pt x="18288000" y="0"/>
                </a:lnTo>
                <a:lnTo>
                  <a:pt x="18288000" y="7048500"/>
                </a:lnTo>
                <a:lnTo>
                  <a:pt x="0" y="7048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32" r="0" b="-43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26428" y="942975"/>
            <a:ext cx="12625545" cy="1457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700"/>
              </a:lnSpc>
            </a:pPr>
            <a:r>
              <a:rPr lang="en-US" sz="9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CrowdFunding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7001777"/>
          </a:xfrm>
          <a:custGeom>
            <a:avLst/>
            <a:gdLst/>
            <a:ahLst/>
            <a:cxnLst/>
            <a:rect r="r" b="b" t="t" l="l"/>
            <a:pathLst>
              <a:path h="7001777" w="18288000">
                <a:moveTo>
                  <a:pt x="0" y="0"/>
                </a:moveTo>
                <a:lnTo>
                  <a:pt x="18288000" y="0"/>
                </a:lnTo>
                <a:lnTo>
                  <a:pt x="18288000" y="7001777"/>
                </a:lnTo>
                <a:lnTo>
                  <a:pt x="0" y="70017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890" r="0" b="-1089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7700699"/>
            <a:ext cx="12495327" cy="1530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97"/>
              </a:lnSpc>
              <a:spcBef>
                <a:spcPct val="0"/>
              </a:spcBef>
            </a:pPr>
            <a:r>
              <a:rPr lang="en-US" sz="6079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E-commerse element with razor pay</a:t>
            </a:r>
          </a:p>
        </p:txBody>
      </p:sp>
      <p:sp>
        <p:nvSpPr>
          <p:cNvPr name="AutoShape 4" id="4"/>
          <p:cNvSpPr/>
          <p:nvPr/>
        </p:nvSpPr>
        <p:spPr>
          <a:xfrm>
            <a:off x="0" y="6977964"/>
            <a:ext cx="18302863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4350" y="2435895"/>
            <a:ext cx="7184357" cy="5415209"/>
          </a:xfrm>
          <a:custGeom>
            <a:avLst/>
            <a:gdLst/>
            <a:ahLst/>
            <a:cxnLst/>
            <a:rect r="r" b="b" t="t" l="l"/>
            <a:pathLst>
              <a:path h="5415209" w="7184357">
                <a:moveTo>
                  <a:pt x="0" y="0"/>
                </a:moveTo>
                <a:lnTo>
                  <a:pt x="7184357" y="0"/>
                </a:lnTo>
                <a:lnTo>
                  <a:pt x="7184357" y="5415210"/>
                </a:lnTo>
                <a:lnTo>
                  <a:pt x="0" y="54152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9144000" y="6162376"/>
            <a:ext cx="7953971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9144000" y="1948866"/>
            <a:ext cx="7953971" cy="356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23"/>
              </a:lnSpc>
            </a:pPr>
            <a:r>
              <a:rPr lang="en-US" sz="638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Now  lets look at all the feautures which will be vissible as a club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6913423"/>
            <a:ext cx="7953971" cy="322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96"/>
              </a:lnSpc>
            </a:pPr>
            <a:r>
              <a:rPr lang="en-US" sz="1926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Club dashboard with its details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7739364"/>
            <a:ext cx="7953971" cy="655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96"/>
              </a:lnSpc>
              <a:spcBef>
                <a:spcPct val="0"/>
              </a:spcBef>
            </a:pPr>
            <a:r>
              <a:rPr lang="en-US" sz="1926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along with features like  create job posting post news start campaign and scout players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25104" y="2783104"/>
            <a:ext cx="14637793" cy="6989546"/>
          </a:xfrm>
          <a:custGeom>
            <a:avLst/>
            <a:gdLst/>
            <a:ahLst/>
            <a:cxnLst/>
            <a:rect r="r" b="b" t="t" l="l"/>
            <a:pathLst>
              <a:path h="6989546" w="14637793">
                <a:moveTo>
                  <a:pt x="0" y="0"/>
                </a:moveTo>
                <a:lnTo>
                  <a:pt x="14637792" y="0"/>
                </a:lnTo>
                <a:lnTo>
                  <a:pt x="14637792" y="6989546"/>
                </a:lnTo>
                <a:lnTo>
                  <a:pt x="0" y="6989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02219" y="673334"/>
            <a:ext cx="14962072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40"/>
              </a:lnSpc>
              <a:spcBef>
                <a:spcPct val="0"/>
              </a:spcBef>
            </a:pPr>
            <a:r>
              <a:rPr lang="en-US" sz="5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scouting players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54988" y="3107531"/>
            <a:ext cx="13778023" cy="6665119"/>
          </a:xfrm>
          <a:custGeom>
            <a:avLst/>
            <a:gdLst/>
            <a:ahLst/>
            <a:cxnLst/>
            <a:rect r="r" b="b" t="t" l="l"/>
            <a:pathLst>
              <a:path h="6665119" w="13778023">
                <a:moveTo>
                  <a:pt x="0" y="0"/>
                </a:moveTo>
                <a:lnTo>
                  <a:pt x="13778024" y="0"/>
                </a:lnTo>
                <a:lnTo>
                  <a:pt x="13778024" y="6665119"/>
                </a:lnTo>
                <a:lnTo>
                  <a:pt x="0" y="66651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46915" y="1069028"/>
            <a:ext cx="14819387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450"/>
              </a:lnSpc>
              <a:spcBef>
                <a:spcPct val="0"/>
              </a:spcBef>
            </a:pPr>
            <a:r>
              <a:rPr lang="en-US" sz="10500" strike="noStrike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Player dashboard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419850" cy="10287000"/>
          </a:xfrm>
          <a:prstGeom prst="rect">
            <a:avLst/>
          </a:prstGeom>
          <a:solidFill>
            <a:srgbClr val="F2FAF7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10782300" cy="8229600"/>
          </a:xfrm>
          <a:custGeom>
            <a:avLst/>
            <a:gdLst/>
            <a:ahLst/>
            <a:cxnLst/>
            <a:rect r="r" b="b" t="t" l="l"/>
            <a:pathLst>
              <a:path h="8229600" w="10782300">
                <a:moveTo>
                  <a:pt x="0" y="0"/>
                </a:moveTo>
                <a:lnTo>
                  <a:pt x="10782300" y="0"/>
                </a:lnTo>
                <a:lnTo>
                  <a:pt x="107823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938" t="0" r="-10938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075247" y="4591050"/>
            <a:ext cx="3841153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</a:pPr>
            <a:r>
              <a:rPr lang="en-US" sz="3000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Search for local tournaments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4350" y="3517559"/>
            <a:ext cx="17259300" cy="5976033"/>
          </a:xfrm>
          <a:custGeom>
            <a:avLst/>
            <a:gdLst/>
            <a:ahLst/>
            <a:cxnLst/>
            <a:rect r="r" b="b" t="t" l="l"/>
            <a:pathLst>
              <a:path h="5976033" w="17259300">
                <a:moveTo>
                  <a:pt x="0" y="0"/>
                </a:moveTo>
                <a:lnTo>
                  <a:pt x="17259300" y="0"/>
                </a:lnTo>
                <a:lnTo>
                  <a:pt x="17259300" y="5976032"/>
                </a:lnTo>
                <a:lnTo>
                  <a:pt x="0" y="59760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26428" y="942975"/>
            <a:ext cx="12625545" cy="1457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700"/>
              </a:lnSpc>
            </a:pPr>
            <a:r>
              <a:rPr lang="en-US" sz="9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Viewing job listings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4094" y="2041125"/>
            <a:ext cx="6923012" cy="6204749"/>
          </a:xfrm>
          <a:custGeom>
            <a:avLst/>
            <a:gdLst/>
            <a:ahLst/>
            <a:cxnLst/>
            <a:rect r="r" b="b" t="t" l="l"/>
            <a:pathLst>
              <a:path h="6204749" w="6923012">
                <a:moveTo>
                  <a:pt x="0" y="0"/>
                </a:moveTo>
                <a:lnTo>
                  <a:pt x="6923012" y="0"/>
                </a:lnTo>
                <a:lnTo>
                  <a:pt x="6923012" y="6204750"/>
                </a:lnTo>
                <a:lnTo>
                  <a:pt x="0" y="62047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041125"/>
            <a:ext cx="7316901" cy="6109612"/>
          </a:xfrm>
          <a:custGeom>
            <a:avLst/>
            <a:gdLst/>
            <a:ahLst/>
            <a:cxnLst/>
            <a:rect r="r" b="b" t="t" l="l"/>
            <a:pathLst>
              <a:path h="6109612" w="7316901">
                <a:moveTo>
                  <a:pt x="0" y="0"/>
                </a:moveTo>
                <a:lnTo>
                  <a:pt x="7316901" y="0"/>
                </a:lnTo>
                <a:lnTo>
                  <a:pt x="7316901" y="6109612"/>
                </a:lnTo>
                <a:lnTo>
                  <a:pt x="0" y="61096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03837" y="700963"/>
            <a:ext cx="8080325" cy="588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21"/>
              </a:lnSpc>
              <a:spcBef>
                <a:spcPct val="0"/>
              </a:spcBef>
            </a:pPr>
            <a:r>
              <a:rPr lang="en-US" sz="344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This is the dashboard for the sponsor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523" t="0" r="-9523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463415"/>
            <a:ext cx="16230600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4533478" y="6532478"/>
            <a:ext cx="3754522" cy="3754522"/>
            <a:chOff x="0" y="0"/>
            <a:chExt cx="5006029" cy="500602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2503014" y="2503014"/>
              <a:ext cx="1251507" cy="1251507"/>
              <a:chOff x="0" y="0"/>
              <a:chExt cx="1913890" cy="191389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6" id="6"/>
            <p:cNvGrpSpPr/>
            <p:nvPr/>
          </p:nvGrpSpPr>
          <p:grpSpPr>
            <a:xfrm rot="0">
              <a:off x="2503014" y="1251507"/>
              <a:ext cx="1251507" cy="1251507"/>
              <a:chOff x="0" y="0"/>
              <a:chExt cx="1913890" cy="191389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1251507" y="2503014"/>
              <a:ext cx="1251507" cy="1251507"/>
              <a:chOff x="0" y="0"/>
              <a:chExt cx="1913890" cy="191389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3754522" y="3754522"/>
              <a:ext cx="1251507" cy="1251507"/>
              <a:chOff x="0" y="0"/>
              <a:chExt cx="1913890" cy="191389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2" id="12"/>
            <p:cNvGrpSpPr/>
            <p:nvPr/>
          </p:nvGrpSpPr>
          <p:grpSpPr>
            <a:xfrm rot="0">
              <a:off x="3754522" y="2503014"/>
              <a:ext cx="1251507" cy="1251507"/>
              <a:chOff x="0" y="0"/>
              <a:chExt cx="1913890" cy="191389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4" id="14"/>
            <p:cNvGrpSpPr/>
            <p:nvPr/>
          </p:nvGrpSpPr>
          <p:grpSpPr>
            <a:xfrm rot="0">
              <a:off x="2503014" y="3754522"/>
              <a:ext cx="1251507" cy="1251507"/>
              <a:chOff x="0" y="0"/>
              <a:chExt cx="1913890" cy="191389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6" id="16"/>
            <p:cNvGrpSpPr/>
            <p:nvPr/>
          </p:nvGrpSpPr>
          <p:grpSpPr>
            <a:xfrm rot="0">
              <a:off x="3754522" y="1251507"/>
              <a:ext cx="1251507" cy="1251507"/>
              <a:chOff x="0" y="0"/>
              <a:chExt cx="1913890" cy="191389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18" id="18"/>
            <p:cNvGrpSpPr/>
            <p:nvPr/>
          </p:nvGrpSpPr>
          <p:grpSpPr>
            <a:xfrm rot="0">
              <a:off x="1251507" y="3754522"/>
              <a:ext cx="1251507" cy="1251507"/>
              <a:chOff x="0" y="0"/>
              <a:chExt cx="1913890" cy="191389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0" id="20"/>
            <p:cNvGrpSpPr/>
            <p:nvPr/>
          </p:nvGrpSpPr>
          <p:grpSpPr>
            <a:xfrm rot="0">
              <a:off x="3754522" y="0"/>
              <a:ext cx="1251507" cy="1251507"/>
              <a:chOff x="0" y="0"/>
              <a:chExt cx="1913890" cy="191389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2" id="22"/>
            <p:cNvGrpSpPr/>
            <p:nvPr/>
          </p:nvGrpSpPr>
          <p:grpSpPr>
            <a:xfrm rot="0">
              <a:off x="0" y="3754522"/>
              <a:ext cx="1251507" cy="1251507"/>
              <a:chOff x="0" y="0"/>
              <a:chExt cx="1913890" cy="191389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4" id="24"/>
            <p:cNvGrpSpPr/>
            <p:nvPr/>
          </p:nvGrpSpPr>
          <p:grpSpPr>
            <a:xfrm rot="0">
              <a:off x="2503014" y="1251507"/>
              <a:ext cx="1251507" cy="1251507"/>
              <a:chOff x="0" y="0"/>
              <a:chExt cx="1913890" cy="191389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</p:grpSp>
      </p:grpSp>
      <p:grpSp>
        <p:nvGrpSpPr>
          <p:cNvPr name="Group 26" id="26"/>
          <p:cNvGrpSpPr/>
          <p:nvPr/>
        </p:nvGrpSpPr>
        <p:grpSpPr>
          <a:xfrm rot="-10800000">
            <a:off x="0" y="0"/>
            <a:ext cx="3754522" cy="3754522"/>
            <a:chOff x="0" y="0"/>
            <a:chExt cx="5006029" cy="5006029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2503014" y="2503014"/>
              <a:ext cx="1251507" cy="1251507"/>
              <a:chOff x="0" y="0"/>
              <a:chExt cx="1913890" cy="191389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29" id="29"/>
            <p:cNvGrpSpPr/>
            <p:nvPr/>
          </p:nvGrpSpPr>
          <p:grpSpPr>
            <a:xfrm rot="0">
              <a:off x="2503014" y="1251507"/>
              <a:ext cx="1251507" cy="1251507"/>
              <a:chOff x="0" y="0"/>
              <a:chExt cx="1913890" cy="191389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31" id="31"/>
            <p:cNvGrpSpPr/>
            <p:nvPr/>
          </p:nvGrpSpPr>
          <p:grpSpPr>
            <a:xfrm rot="0">
              <a:off x="1251507" y="2503014"/>
              <a:ext cx="1251507" cy="1251507"/>
              <a:chOff x="0" y="0"/>
              <a:chExt cx="1913890" cy="191389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33" id="33"/>
            <p:cNvGrpSpPr/>
            <p:nvPr/>
          </p:nvGrpSpPr>
          <p:grpSpPr>
            <a:xfrm rot="0">
              <a:off x="3754522" y="3754522"/>
              <a:ext cx="1251507" cy="1251507"/>
              <a:chOff x="0" y="0"/>
              <a:chExt cx="1913890" cy="191389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35" id="35"/>
            <p:cNvGrpSpPr/>
            <p:nvPr/>
          </p:nvGrpSpPr>
          <p:grpSpPr>
            <a:xfrm rot="0">
              <a:off x="3754522" y="2503014"/>
              <a:ext cx="1251507" cy="1251507"/>
              <a:chOff x="0" y="0"/>
              <a:chExt cx="1913890" cy="191389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37" id="37"/>
            <p:cNvGrpSpPr/>
            <p:nvPr/>
          </p:nvGrpSpPr>
          <p:grpSpPr>
            <a:xfrm rot="0">
              <a:off x="2503014" y="3754522"/>
              <a:ext cx="1251507" cy="1251507"/>
              <a:chOff x="0" y="0"/>
              <a:chExt cx="1913890" cy="1913890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39" id="39"/>
            <p:cNvGrpSpPr/>
            <p:nvPr/>
          </p:nvGrpSpPr>
          <p:grpSpPr>
            <a:xfrm rot="0">
              <a:off x="3754522" y="1251507"/>
              <a:ext cx="1251507" cy="1251507"/>
              <a:chOff x="0" y="0"/>
              <a:chExt cx="1913890" cy="191389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41" id="41"/>
            <p:cNvGrpSpPr/>
            <p:nvPr/>
          </p:nvGrpSpPr>
          <p:grpSpPr>
            <a:xfrm rot="0">
              <a:off x="1251507" y="3754522"/>
              <a:ext cx="1251507" cy="1251507"/>
              <a:chOff x="0" y="0"/>
              <a:chExt cx="1913890" cy="1913890"/>
            </a:xfrm>
          </p:grpSpPr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43" id="43"/>
            <p:cNvGrpSpPr/>
            <p:nvPr/>
          </p:nvGrpSpPr>
          <p:grpSpPr>
            <a:xfrm rot="0">
              <a:off x="3754522" y="0"/>
              <a:ext cx="1251507" cy="1251507"/>
              <a:chOff x="0" y="0"/>
              <a:chExt cx="1913890" cy="1913890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45" id="45"/>
            <p:cNvGrpSpPr/>
            <p:nvPr/>
          </p:nvGrpSpPr>
          <p:grpSpPr>
            <a:xfrm rot="0">
              <a:off x="0" y="3754522"/>
              <a:ext cx="1251507" cy="1251507"/>
              <a:chOff x="0" y="0"/>
              <a:chExt cx="1913890" cy="1913890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name="Group 47" id="47"/>
            <p:cNvGrpSpPr/>
            <p:nvPr/>
          </p:nvGrpSpPr>
          <p:grpSpPr>
            <a:xfrm rot="0">
              <a:off x="2503014" y="1251507"/>
              <a:ext cx="1251507" cy="1251507"/>
              <a:chOff x="0" y="0"/>
              <a:chExt cx="1913890" cy="191389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1913890" cy="1913890"/>
              </a:xfrm>
              <a:custGeom>
                <a:avLst/>
                <a:gdLst/>
                <a:ahLst/>
                <a:cxnLst/>
                <a:rect r="r" b="b" t="t" l="l"/>
                <a:pathLst>
                  <a:path h="1913890" w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</p:grp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13734" y="1575810"/>
            <a:ext cx="11487404" cy="7135380"/>
            <a:chOff x="0" y="0"/>
            <a:chExt cx="3025489" cy="187927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25489" cy="1879277"/>
            </a:xfrm>
            <a:custGeom>
              <a:avLst/>
              <a:gdLst/>
              <a:ahLst/>
              <a:cxnLst/>
              <a:rect r="r" b="b" t="t" l="l"/>
              <a:pathLst>
                <a:path h="1879277" w="3025489">
                  <a:moveTo>
                    <a:pt x="0" y="0"/>
                  </a:moveTo>
                  <a:lnTo>
                    <a:pt x="3025489" y="0"/>
                  </a:lnTo>
                  <a:lnTo>
                    <a:pt x="3025489" y="1879277"/>
                  </a:lnTo>
                  <a:lnTo>
                    <a:pt x="0" y="187927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025489" cy="1936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84300" y="1190266"/>
            <a:ext cx="5122944" cy="3552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81"/>
              </a:lnSpc>
            </a:pPr>
            <a:r>
              <a:rPr lang="en-US" sz="44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While signing up in our website we can sign up as a player, a club, a user/fan, or a sponsor</a:t>
            </a:r>
          </a:p>
        </p:txBody>
      </p:sp>
      <p:sp>
        <p:nvSpPr>
          <p:cNvPr name="AutoShape 6" id="6"/>
          <p:cNvSpPr/>
          <p:nvPr/>
        </p:nvSpPr>
        <p:spPr>
          <a:xfrm>
            <a:off x="1384300" y="5532877"/>
            <a:ext cx="461196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384300" y="6576575"/>
            <a:ext cx="4611969" cy="139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 signing up we can login with same email and password we will be redirected to the respective dashboards according to the client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2441780" y="1913854"/>
            <a:ext cx="5846220" cy="6459291"/>
          </a:xfrm>
          <a:custGeom>
            <a:avLst/>
            <a:gdLst/>
            <a:ahLst/>
            <a:cxnLst/>
            <a:rect r="r" b="b" t="t" l="l"/>
            <a:pathLst>
              <a:path h="6459291" w="5846220">
                <a:moveTo>
                  <a:pt x="0" y="0"/>
                </a:moveTo>
                <a:lnTo>
                  <a:pt x="5846220" y="0"/>
                </a:lnTo>
                <a:lnTo>
                  <a:pt x="5846220" y="6459292"/>
                </a:lnTo>
                <a:lnTo>
                  <a:pt x="0" y="64592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974" t="0" r="-19561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629608" y="1913854"/>
            <a:ext cx="4812172" cy="6459291"/>
          </a:xfrm>
          <a:custGeom>
            <a:avLst/>
            <a:gdLst/>
            <a:ahLst/>
            <a:cxnLst/>
            <a:rect r="r" b="b" t="t" l="l"/>
            <a:pathLst>
              <a:path h="6459291" w="4812172">
                <a:moveTo>
                  <a:pt x="0" y="0"/>
                </a:moveTo>
                <a:lnTo>
                  <a:pt x="4812172" y="0"/>
                </a:lnTo>
                <a:lnTo>
                  <a:pt x="4812172" y="6459292"/>
                </a:lnTo>
                <a:lnTo>
                  <a:pt x="0" y="64592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26380" y="3159558"/>
            <a:ext cx="13635240" cy="6613092"/>
          </a:xfrm>
          <a:custGeom>
            <a:avLst/>
            <a:gdLst/>
            <a:ahLst/>
            <a:cxnLst/>
            <a:rect r="r" b="b" t="t" l="l"/>
            <a:pathLst>
              <a:path h="6613092" w="13635240">
                <a:moveTo>
                  <a:pt x="0" y="0"/>
                </a:moveTo>
                <a:lnTo>
                  <a:pt x="13635240" y="0"/>
                </a:lnTo>
                <a:lnTo>
                  <a:pt x="13635240" y="6613092"/>
                </a:lnTo>
                <a:lnTo>
                  <a:pt x="0" y="66130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45245" y="2783104"/>
            <a:ext cx="13516375" cy="540655"/>
          </a:xfrm>
          <a:custGeom>
            <a:avLst/>
            <a:gdLst/>
            <a:ahLst/>
            <a:cxnLst/>
            <a:rect r="r" b="b" t="t" l="l"/>
            <a:pathLst>
              <a:path h="540655" w="13516375">
                <a:moveTo>
                  <a:pt x="0" y="0"/>
                </a:moveTo>
                <a:lnTo>
                  <a:pt x="13516375" y="0"/>
                </a:lnTo>
                <a:lnTo>
                  <a:pt x="13516375" y="540655"/>
                </a:lnTo>
                <a:lnTo>
                  <a:pt x="0" y="5406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38619" y="663809"/>
            <a:ext cx="16420681" cy="930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500"/>
              </a:lnSpc>
              <a:spcBef>
                <a:spcPct val="0"/>
              </a:spcBef>
            </a:pPr>
            <a:r>
              <a:rPr lang="en-US" sz="535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First lets look into what the user as a fan will see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546445" y="1962989"/>
            <a:ext cx="13195109" cy="348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66"/>
              </a:lnSpc>
              <a:spcBef>
                <a:spcPct val="0"/>
              </a:spcBef>
            </a:pPr>
            <a:r>
              <a:rPr lang="en-US" sz="204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This is match hub where user can see all the ongoing matches upcoming matches and past matches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700" y="2691210"/>
            <a:ext cx="18300700" cy="7595790"/>
            <a:chOff x="0" y="0"/>
            <a:chExt cx="4819937" cy="20005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9938" cy="2000537"/>
            </a:xfrm>
            <a:custGeom>
              <a:avLst/>
              <a:gdLst/>
              <a:ahLst/>
              <a:cxnLst/>
              <a:rect r="r" b="b" t="t" l="l"/>
              <a:pathLst>
                <a:path h="2000537" w="4819938">
                  <a:moveTo>
                    <a:pt x="0" y="0"/>
                  </a:moveTo>
                  <a:lnTo>
                    <a:pt x="4819938" y="0"/>
                  </a:lnTo>
                  <a:lnTo>
                    <a:pt x="4819938" y="2000537"/>
                  </a:lnTo>
                  <a:lnTo>
                    <a:pt x="0" y="200053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819937" cy="20576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221952" y="802447"/>
            <a:ext cx="13844095" cy="871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30"/>
              </a:lnSpc>
            </a:pPr>
            <a:r>
              <a:rPr lang="en-US" sz="326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with statistics and fan interative elements like live chat for ongoing matches and  and highlights for past matches along with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457470" y="4245411"/>
            <a:ext cx="2612548" cy="4114248"/>
          </a:xfrm>
          <a:custGeom>
            <a:avLst/>
            <a:gdLst/>
            <a:ahLst/>
            <a:cxnLst/>
            <a:rect r="r" b="b" t="t" l="l"/>
            <a:pathLst>
              <a:path h="4114248" w="2612548">
                <a:moveTo>
                  <a:pt x="0" y="0"/>
                </a:moveTo>
                <a:lnTo>
                  <a:pt x="2612547" y="0"/>
                </a:lnTo>
                <a:lnTo>
                  <a:pt x="2612547" y="4114248"/>
                </a:lnTo>
                <a:lnTo>
                  <a:pt x="0" y="41142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3905070"/>
            <a:ext cx="3457470" cy="4454590"/>
          </a:xfrm>
          <a:custGeom>
            <a:avLst/>
            <a:gdLst/>
            <a:ahLst/>
            <a:cxnLst/>
            <a:rect r="r" b="b" t="t" l="l"/>
            <a:pathLst>
              <a:path h="4454590" w="3457470">
                <a:moveTo>
                  <a:pt x="0" y="0"/>
                </a:moveTo>
                <a:lnTo>
                  <a:pt x="3457470" y="0"/>
                </a:lnTo>
                <a:lnTo>
                  <a:pt x="3457470" y="4454589"/>
                </a:lnTo>
                <a:lnTo>
                  <a:pt x="0" y="44545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070017" y="3855336"/>
            <a:ext cx="5458304" cy="5113334"/>
          </a:xfrm>
          <a:custGeom>
            <a:avLst/>
            <a:gdLst/>
            <a:ahLst/>
            <a:cxnLst/>
            <a:rect r="r" b="b" t="t" l="l"/>
            <a:pathLst>
              <a:path h="5113334" w="5458304">
                <a:moveTo>
                  <a:pt x="0" y="0"/>
                </a:moveTo>
                <a:lnTo>
                  <a:pt x="5458304" y="0"/>
                </a:lnTo>
                <a:lnTo>
                  <a:pt x="5458304" y="5113334"/>
                </a:lnTo>
                <a:lnTo>
                  <a:pt x="0" y="51133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31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528321" y="3565706"/>
            <a:ext cx="6759679" cy="5692594"/>
          </a:xfrm>
          <a:custGeom>
            <a:avLst/>
            <a:gdLst/>
            <a:ahLst/>
            <a:cxnLst/>
            <a:rect r="r" b="b" t="t" l="l"/>
            <a:pathLst>
              <a:path h="5692594" w="6759679">
                <a:moveTo>
                  <a:pt x="0" y="0"/>
                </a:moveTo>
                <a:lnTo>
                  <a:pt x="6759679" y="0"/>
                </a:lnTo>
                <a:lnTo>
                  <a:pt x="6759679" y="5692594"/>
                </a:lnTo>
                <a:lnTo>
                  <a:pt x="0" y="56925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728" r="0" b="-1728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10652722" cy="8229600"/>
          </a:xfrm>
          <a:custGeom>
            <a:avLst/>
            <a:gdLst/>
            <a:ahLst/>
            <a:cxnLst/>
            <a:rect r="r" b="b" t="t" l="l"/>
            <a:pathLst>
              <a:path h="8229600" w="10652722">
                <a:moveTo>
                  <a:pt x="0" y="0"/>
                </a:moveTo>
                <a:lnTo>
                  <a:pt x="10652722" y="0"/>
                </a:lnTo>
                <a:lnTo>
                  <a:pt x="106527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79" t="0" r="-527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788936" y="3314700"/>
            <a:ext cx="4470364" cy="365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9600"/>
              </a:lnSpc>
            </a:pPr>
            <a:r>
              <a:rPr lang="en-US" sz="8000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News and updates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2788936" y="1038225"/>
            <a:ext cx="4470364" cy="0"/>
          </a:xfrm>
          <a:prstGeom prst="line">
            <a:avLst/>
          </a:prstGeom>
          <a:ln cap="rnd" w="28575">
            <a:solidFill>
              <a:srgbClr val="C9D4B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98331" y="3372410"/>
            <a:ext cx="16291339" cy="6400491"/>
          </a:xfrm>
          <a:custGeom>
            <a:avLst/>
            <a:gdLst/>
            <a:ahLst/>
            <a:cxnLst/>
            <a:rect r="r" b="b" t="t" l="l"/>
            <a:pathLst>
              <a:path h="6400491" w="16291339">
                <a:moveTo>
                  <a:pt x="0" y="0"/>
                </a:moveTo>
                <a:lnTo>
                  <a:pt x="16291338" y="0"/>
                </a:lnTo>
                <a:lnTo>
                  <a:pt x="16291338" y="6400491"/>
                </a:lnTo>
                <a:lnTo>
                  <a:pt x="0" y="64004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54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57300" y="2277035"/>
            <a:ext cx="10057219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Clubs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419850" cy="10287000"/>
          </a:xfrm>
          <a:prstGeom prst="rect">
            <a:avLst/>
          </a:prstGeom>
          <a:solidFill>
            <a:srgbClr val="151C2C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555625" y="1028700"/>
            <a:ext cx="11264900" cy="8229600"/>
          </a:xfrm>
          <a:custGeom>
            <a:avLst/>
            <a:gdLst/>
            <a:ahLst/>
            <a:cxnLst/>
            <a:rect r="r" b="b" t="t" l="l"/>
            <a:pathLst>
              <a:path h="8229600" w="11264900">
                <a:moveTo>
                  <a:pt x="0" y="0"/>
                </a:moveTo>
                <a:lnTo>
                  <a:pt x="11264900" y="0"/>
                </a:lnTo>
                <a:lnTo>
                  <a:pt x="112649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9" r="-3614" b="-34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075247" y="3692128"/>
            <a:ext cx="3841153" cy="2845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06"/>
              </a:lnSpc>
            </a:pPr>
            <a:r>
              <a:rPr lang="en-US" sz="2718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Club profiles with all its players - forwards, midfields, goalkeepers defenders and coach will be displayed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E12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419850" cy="10287000"/>
          </a:xfrm>
          <a:prstGeom prst="rect">
            <a:avLst/>
          </a:prstGeom>
          <a:solidFill>
            <a:srgbClr val="982121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0" y="1028700"/>
            <a:ext cx="13500100" cy="8229600"/>
          </a:xfrm>
          <a:custGeom>
            <a:avLst/>
            <a:gdLst/>
            <a:ahLst/>
            <a:cxnLst/>
            <a:rect r="r" b="b" t="t" l="l"/>
            <a:pathLst>
              <a:path h="8229600" w="13500100">
                <a:moveTo>
                  <a:pt x="0" y="0"/>
                </a:moveTo>
                <a:lnTo>
                  <a:pt x="13500100" y="0"/>
                </a:lnTo>
                <a:lnTo>
                  <a:pt x="135001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910" t="0" r="-2779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3761047" y="4324350"/>
            <a:ext cx="3841153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</a:pPr>
            <a:r>
              <a:rPr lang="en-US" sz="3000" u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With detailed statistics of each and every player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DAGT3HOg3qg</dc:identifier>
  <dcterms:modified xsi:type="dcterms:W3CDTF">2011-08-01T06:04:30Z</dcterms:modified>
  <cp:revision>1</cp:revision>
  <dc:title>GoalConnect</dc:title>
</cp:coreProperties>
</file>

<file path=docProps/thumbnail.jpeg>
</file>